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  <p:sldMasterId id="2147483871" r:id="rId4"/>
    <p:sldMasterId id="2147483883" r:id="rId5"/>
    <p:sldMasterId id="2147483895" r:id="rId6"/>
    <p:sldMasterId id="2147483907" r:id="rId7"/>
  </p:sldMasterIdLst>
  <p:notesMasterIdLst>
    <p:notesMasterId r:id="rId14"/>
  </p:notesMasterIdLst>
  <p:handoutMasterIdLst>
    <p:handoutMasterId r:id="rId15"/>
  </p:handoutMasterIdLst>
  <p:sldIdLst>
    <p:sldId id="289" r:id="rId8"/>
    <p:sldId id="290" r:id="rId9"/>
    <p:sldId id="291" r:id="rId10"/>
    <p:sldId id="305" r:id="rId11"/>
    <p:sldId id="306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4" autoAdjust="0"/>
    <p:restoredTop sz="91408"/>
  </p:normalViewPr>
  <p:slideViewPr>
    <p:cSldViewPr snapToGrid="0" snapToObjects="1">
      <p:cViewPr varScale="1">
        <p:scale>
          <a:sx n="119" d="100"/>
          <a:sy n="119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81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6D2-5040-BB44-A067-19F67FFA35C9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1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FCB6-4047-C240-99BA-BA5EC7B0D6D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16B2-8A4A-E24F-9FB6-A2FA0E829C6C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ED8F-E0AA-3F4C-8311-7984552C3953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4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2820-BB35-F24B-A8DD-8B609B148F0B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4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37FAA-E137-D44B-8AF1-6EDC83EAED05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34940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4AC5-AA51-EB4B-84B2-E11CD018218C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FB75-496E-6149-9DE0-B13DAE585680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B307-0C58-244A-809B-D2576537CFB0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9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4154-FA40-2244-9F25-40576788F498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38C5-27AD-4A42-947D-51987311F22B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5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484E-F4AD-6548-8853-652F74E5942C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D2B-95ED-A948-B0DB-11780CC6EC86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3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F1ED-7B52-C14A-BD80-350BB9DAC9D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59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D1DD-317F-1542-ADBC-821DE77A18F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A220-2315-0A40-8966-3B17F583D43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892F-A138-AA49-A564-5DD1C984E335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FD37-AB54-B049-A02A-743FA20BA97E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29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0E85-DE92-7C4B-8C02-09F857BE6DEB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115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AA02-1EB0-BB4A-A304-8274AF809BA6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283B-D6B0-684E-A29C-D3059FF4304A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52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DD41-8F35-CD40-B3EE-91AFE1162D3E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8E00-6230-204A-B11B-5515F69FFE9A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80061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64F36-4EFC-A94A-89AE-B3FCA9913467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4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BFC-692B-B04E-9DE9-248269557DC3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6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F08B-8122-7D40-B0E7-4086CCEBA370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3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D489-3D91-4B47-ACA0-7BB7DB33D49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74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528A-9A15-6746-8097-C05B5DCCCC0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324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5EE0-D2A6-DC49-A86E-0C418F673CF8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2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7005-F4B4-8943-8844-7D3E3C4F317F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435518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473B-844D-9E4F-B571-3A1071559B5E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66DC-7512-324B-AE27-AD0013F6CAA2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20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5FA5-6E17-D94D-B20B-0F76473FA161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D0B7-AAC5-8746-8E8C-BED21E9410DC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217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D8C3-ABDF-4449-9EC5-CC3B6E59BD9C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32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E971-0ED2-3E4B-B861-C7B624F9E36A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25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4EB6-57F2-CB48-8593-C3CB84188825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DCB0-F5BA-7545-BFC3-F20142682E5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11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AC3A-EA20-024F-9797-AFE14780F52C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37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3A83-FC10-F34F-BEA5-81C3A57CACD9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2" name="Picture 2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3F2940E-D6B0-4889-82D3-031E7DE99E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25" y="88749"/>
            <a:ext cx="8277216" cy="30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08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F9E3-6693-AB46-B47B-F80A02BAC4B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328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EC8-5ECD-A942-B78A-EDEEB434835B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12722913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A2F2-03E7-7549-89CA-B37F7DE2A2CD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07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53F5-9920-7348-AA69-340D2BA18AB2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2C86-28B0-5C4E-B147-6B78C49A5734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606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C493F-3C90-C445-BA34-5A6117720CFB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57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31E2-EE89-4541-BBAD-17CC5CE743DA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93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3F4C2-02BA-CA46-A46D-3B3BA654F5DD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3227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DBA-7460-CC49-99E8-538FF9248643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17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3C77-35FA-7941-AA9F-CB66CC42ECF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89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F689-823D-884F-A972-EE19362F84A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00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ED5B6-FA05-6747-866B-98DB44FC46C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25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FEBB-E86E-3445-8E6F-B7688C6ECE8D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9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B357-AA37-D04B-A6DD-05FF862503F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47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1454-B89B-2944-BB09-B4F4B5D3207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A52A-C7EF-F148-9D91-1CF321AD95F6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45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D94B-0167-2641-9869-82E6B7B297BF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13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74E44-25B1-2047-A3A0-7E39CFC048C2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958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FDA2-3A32-D349-8A4E-24AB5DB14E54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51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0282-4274-434B-9E10-447500AB5477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243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11B-EE51-2848-8750-5E5E20F169A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6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1410-67CA-AE4F-904D-72B88CADB8D9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48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664B-3A6D-754C-9A63-6AB512A0FCF7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0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63880"/>
            <a:ext cx="8240108" cy="5682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2" y="3936453"/>
            <a:ext cx="7989752" cy="1033133"/>
          </a:xfrm>
          <a:ln>
            <a:noFill/>
          </a:ln>
          <a:effectLst/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5175772"/>
            <a:ext cx="7989752" cy="590321"/>
          </a:xfrm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8137CA-212E-B240-B1B0-16626DE9BF1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B45051-E032-1249-AC8B-C5EB1B15FB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280" y="563880"/>
            <a:ext cx="8488680" cy="291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34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818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87475"/>
            <a:ext cx="7989752" cy="5967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505583"/>
            <a:ext cx="8238707" cy="4353215"/>
          </a:xfrm>
        </p:spPr>
        <p:txBody>
          <a:bodyPr anchor="t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E510904-FE82-B349-843E-834D82D5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59327" y="63922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51E05CD-94A5-8046-B334-651ADA6EB769}" type="datetime1">
              <a:rPr lang="en-US" smtClean="0"/>
              <a:t>8/25/2023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965D5-4E22-4D4C-B0D3-4AEC7008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87916"/>
            <a:ext cx="487058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AB5AFF-5E76-4041-B3D5-669547C0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0476" y="6392242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3625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2362C45-CC3C-1C41-89EF-9E39AB823873}"/>
              </a:ext>
            </a:extLst>
          </p:cNvPr>
          <p:cNvSpPr txBox="1">
            <a:spLocks/>
          </p:cNvSpPr>
          <p:nvPr/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Last Edit: </a:t>
            </a:r>
            <a:fld id="{B61BEF0D-F0BB-DE4B-95CE-6DB70DBA9567}" type="datetimeFigureOut">
              <a:rPr lang="en-US" smtClean="0"/>
              <a:pPr/>
              <a:t>8/25/2023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E8FBED-B055-2A4A-8E32-9CB6B48C25B3}"/>
              </a:ext>
            </a:extLst>
          </p:cNvPr>
          <p:cNvSpPr txBox="1">
            <a:spLocks/>
          </p:cNvSpPr>
          <p:nvPr/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Copyright 2018, FLL TUTORIALS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A884034-3EBB-704E-AFCD-9611BBBEBA37}"/>
              </a:ext>
            </a:extLst>
          </p:cNvPr>
          <p:cNvSpPr txBox="1">
            <a:spLocks/>
          </p:cNvSpPr>
          <p:nvPr/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F436-03AB-FD43-A5F7-7BB1FC0C3F79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76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D68430F4-3E2E-B64B-B12F-F080D7C54223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8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D99B938-3CB4-3D46-AD85-A7B0777BD5CC}" type="datetime1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09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E269E6D6-3906-AA4F-A19D-FFBDF7D825F7}" type="datetime1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61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C430C951-AC11-4244-8DCE-3CDB03A91EC1}" type="datetime1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14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80A225-20F2-AE47-BD20-028C9E587D09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782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9D8BAFBD-5462-7645-8572-99314FD94484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838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fld id="{FB294239-81D0-B34A-BB6E-71976A5C948B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185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CB88899-1EE9-5743-87E8-6B5E7DBA5A6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2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8D4A2-0DE3-8F40-AA88-BAC594577EF1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94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0810-C089-5C4F-AED4-C0F47666BB71}" type="datetime1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BCBC476-B12C-6045-9473-10E73556195D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E0E19D-DD3E-F348-AFFE-7066C22D63A4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F7CB-3028-084A-98C4-0C97498163A1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6EE4A9-159E-1C4B-9477-302BE755807A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6ED7D9A-9019-EA49-878B-D5887824FB3F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1719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6" y="2895600"/>
            <a:ext cx="147895" cy="39624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20" y="0"/>
            <a:ext cx="184958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477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CB7D-9935-F443-97EA-3842E11964AD}" type="datetime1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AAE8D72-8133-BD4C-9ABB-B6CCBBAC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59327" y="63922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B08815-DD81-7A4E-BC6F-EE2BB8E5F419}" type="datetime1">
              <a:rPr lang="en-US" smtClean="0"/>
              <a:t>8/25/2023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AB9BFBD-8489-AA40-9E3F-B3F63A8B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192" y="6387916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2023, FLLTutorials.com. Last Edit 5/29/2023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04709EF-0344-434E-8D31-15D41ADEE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00476" y="6392242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ltutorial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8.xml"/><Relationship Id="rId5" Type="http://schemas.openxmlformats.org/officeDocument/2006/relationships/image" Target="../media/image9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/>
              <a:t>Lecția</a:t>
            </a:r>
            <a:r>
              <a:rPr lang="en-US" dirty="0"/>
              <a:t> 6: </a:t>
            </a:r>
            <a:br>
              <a:rPr lang="en-US" dirty="0"/>
            </a:br>
            <a:r>
              <a:rPr lang="ro-RO" dirty="0"/>
              <a:t>alinierea cu pereții </a:t>
            </a:r>
            <a:r>
              <a:rPr lang="en-US" dirty="0"/>
              <a:t>&amp; MODEL</a:t>
            </a:r>
            <a:r>
              <a:rPr lang="ro-RO" dirty="0"/>
              <a:t>ele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Seshan brothers</a:t>
            </a:r>
          </a:p>
        </p:txBody>
      </p:sp>
    </p:spTree>
    <p:extLst>
      <p:ext uri="{BB962C8B-B14F-4D97-AF65-F5344CB8AC3E}">
        <p14:creationId xmlns:p14="http://schemas.microsoft.com/office/powerpoint/2010/main" val="60195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, graphics, child art, cartoon&#10;&#10;Description automatically generated">
            <a:extLst>
              <a:ext uri="{FF2B5EF4-FFF2-40B4-BE49-F238E27FC236}">
                <a16:creationId xmlns:a16="http://schemas.microsoft.com/office/drawing/2014/main" id="{EE903EEA-22A4-E1CA-427E-9B0BBB2B7E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2517293"/>
            <a:ext cx="7772400" cy="4053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16" y="839544"/>
            <a:ext cx="7989752" cy="596796"/>
          </a:xfrm>
        </p:spPr>
        <p:txBody>
          <a:bodyPr>
            <a:normAutofit fontScale="90000"/>
          </a:bodyPr>
          <a:lstStyle/>
          <a:p>
            <a:r>
              <a:rPr lang="ro-RO" dirty="0"/>
              <a:t>De ce alinierea la perete sau modelele de misiuni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82" y="1397009"/>
            <a:ext cx="8236226" cy="4373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1600" dirty="0"/>
              <a:t>Alinierea la perete și modelele de misiuni poate ajuta robotul tău să pornească drept de- alungul drumului. </a:t>
            </a:r>
            <a:endParaRPr lang="en-US" sz="1600" dirty="0"/>
          </a:p>
          <a:p>
            <a:pPr marL="342900" indent="-342900">
              <a:buFont typeface="Arial" charset="0"/>
              <a:buChar char="•"/>
            </a:pPr>
            <a:r>
              <a:rPr lang="ro-RO" sz="1600" dirty="0"/>
              <a:t>După plecarea din zona de lansare și întoarcere, robotul poate să nu mai fie drept.</a:t>
            </a:r>
            <a:endParaRPr lang="en-US" sz="1600" dirty="0"/>
          </a:p>
          <a:p>
            <a:pPr marL="666900" lvl="1" indent="-342900">
              <a:buFont typeface="Arial" charset="0"/>
              <a:buChar char="•"/>
            </a:pPr>
            <a:r>
              <a:rPr lang="ro-RO" sz="1200" dirty="0"/>
              <a:t>Mersul înapoi pentru alinierea la perete poate va ajuta robotul să pornească drept</a:t>
            </a:r>
            <a:endParaRPr lang="en-US" sz="1200" dirty="0"/>
          </a:p>
          <a:p>
            <a:pPr marL="342900" indent="-342900">
              <a:buFont typeface="Arial" charset="0"/>
              <a:buChar char="•"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709FF0-8E6A-8D40-80B1-6F12625F1959}"/>
              </a:ext>
            </a:extLst>
          </p:cNvPr>
          <p:cNvSpPr txBox="1"/>
          <p:nvPr/>
        </p:nvSpPr>
        <p:spPr>
          <a:xfrm>
            <a:off x="2854241" y="2656517"/>
            <a:ext cx="19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</a:t>
            </a:r>
            <a:r>
              <a:rPr lang="ro-RO" dirty="0">
                <a:highlight>
                  <a:srgbClr val="FFFF00"/>
                </a:highlight>
              </a:rPr>
              <a:t>nierea la Perete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DBDC32-1375-9C49-98FF-D4306CBEA386}"/>
              </a:ext>
            </a:extLst>
          </p:cNvPr>
          <p:cNvSpPr txBox="1"/>
          <p:nvPr/>
        </p:nvSpPr>
        <p:spPr>
          <a:xfrm>
            <a:off x="1327277" y="5985859"/>
            <a:ext cx="19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</a:t>
            </a:r>
            <a:r>
              <a:rPr lang="ro-RO" dirty="0">
                <a:highlight>
                  <a:srgbClr val="FFFF00"/>
                </a:highlight>
              </a:rPr>
              <a:t>nierea la Perete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62F588-64C5-A340-8C45-6112E6F54B5D}"/>
              </a:ext>
            </a:extLst>
          </p:cNvPr>
          <p:cNvSpPr txBox="1"/>
          <p:nvPr/>
        </p:nvSpPr>
        <p:spPr>
          <a:xfrm rot="2700284">
            <a:off x="5489427" y="3526433"/>
            <a:ext cx="251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</a:t>
            </a:r>
            <a:r>
              <a:rPr lang="ro-RO" dirty="0">
                <a:highlight>
                  <a:srgbClr val="FFFF00"/>
                </a:highlight>
              </a:rPr>
              <a:t>nierea la model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507ABE-8D5B-BEE4-D691-A5960A12E90D}"/>
              </a:ext>
            </a:extLst>
          </p:cNvPr>
          <p:cNvSpPr txBox="1"/>
          <p:nvPr/>
        </p:nvSpPr>
        <p:spPr>
          <a:xfrm>
            <a:off x="4360656" y="5985859"/>
            <a:ext cx="19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FFFF00"/>
                </a:highlight>
              </a:rPr>
              <a:t>Ali</a:t>
            </a:r>
            <a:r>
              <a:rPr lang="ro-RO" dirty="0">
                <a:highlight>
                  <a:srgbClr val="FFFF00"/>
                </a:highlight>
              </a:rPr>
              <a:t>nierea la Perete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7981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Mișcarea pentru un anumit număr de secunde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8774"/>
            <a:ext cx="4882897" cy="4644010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ro-RO" sz="2000" dirty="0"/>
              <a:t>Pentru a se alinia la perete , sau la modele de misiuni fixe, folosește Mov</a:t>
            </a:r>
            <a:r>
              <a:rPr lang="en-US" sz="2000" dirty="0"/>
              <a:t>e Seconds</a:t>
            </a:r>
          </a:p>
          <a:p>
            <a:pPr marL="342900" indent="-342900">
              <a:buFont typeface="Arial" charset="0"/>
              <a:buChar char="•"/>
            </a:pPr>
            <a:r>
              <a:rPr lang="ro-RO" sz="2000" dirty="0"/>
              <a:t>De ce să folosești </a:t>
            </a:r>
            <a:r>
              <a:rPr lang="en-US" sz="2000" dirty="0"/>
              <a:t>Move Seconds?</a:t>
            </a:r>
          </a:p>
          <a:p>
            <a:pPr marL="666900" lvl="1" indent="-342900">
              <a:buFont typeface="Arial" charset="0"/>
              <a:buChar char="•"/>
            </a:pPr>
            <a:r>
              <a:rPr lang="ro-RO" sz="1600" dirty="0"/>
              <a:t>Dacă </a:t>
            </a:r>
            <a:r>
              <a:rPr lang="en-US" sz="1600" dirty="0"/>
              <a:t>Move Degrees </a:t>
            </a:r>
            <a:r>
              <a:rPr lang="ro-RO" sz="1600" dirty="0"/>
              <a:t>sau</a:t>
            </a:r>
            <a:r>
              <a:rPr lang="en-US" sz="1600" dirty="0"/>
              <a:t> Rotations </a:t>
            </a:r>
            <a:r>
              <a:rPr lang="ro-RO" sz="1600" dirty="0"/>
              <a:t>sunt utilizate și robotul se lovește de perete înainte de ca mișcarea să fie completă. Robotul va stala pentru că va încerca să continue mișcarea</a:t>
            </a:r>
            <a:r>
              <a:rPr lang="en-US" sz="1600" dirty="0"/>
              <a:t>.</a:t>
            </a:r>
          </a:p>
          <a:p>
            <a:pPr marL="666900" lvl="1" indent="-342900">
              <a:buFont typeface="Arial" charset="0"/>
              <a:buChar char="•"/>
            </a:pPr>
            <a:r>
              <a:rPr lang="ro-RO" sz="1600" dirty="0"/>
              <a:t>Cu</a:t>
            </a:r>
            <a:r>
              <a:rPr lang="en-US" sz="1600" dirty="0"/>
              <a:t> Move Seconds, </a:t>
            </a:r>
            <a:r>
              <a:rPr lang="ro-RO" sz="1600" dirty="0"/>
              <a:t>robotul va continua cu următoarea comanda din program după un număr specific de secunde indiferent cât de departe ar fi ajuns.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D5AD7F5-72D5-514C-A278-54013CF22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777" y="1943100"/>
            <a:ext cx="3276600" cy="1485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04A5C7-3617-03B6-4226-A0D83231C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326" y="3664150"/>
            <a:ext cx="2970618" cy="21244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7846DB-CF93-8392-11BD-07156DF53A84}"/>
              </a:ext>
            </a:extLst>
          </p:cNvPr>
          <p:cNvSpPr txBox="1"/>
          <p:nvPr/>
        </p:nvSpPr>
        <p:spPr>
          <a:xfrm>
            <a:off x="7404847" y="5091953"/>
            <a:ext cx="1281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Sample from Spike 2.0 App</a:t>
            </a:r>
          </a:p>
        </p:txBody>
      </p:sp>
    </p:spTree>
    <p:extLst>
      <p:ext uri="{BB962C8B-B14F-4D97-AF65-F5344CB8AC3E}">
        <p14:creationId xmlns:p14="http://schemas.microsoft.com/office/powerpoint/2010/main" val="153719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BEA6-6B6E-8345-906E-D72D7A408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Cum să programezi în </a:t>
            </a:r>
            <a:r>
              <a:rPr lang="en-US" dirty="0"/>
              <a:t>EV3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44094-4C04-BC4F-B9F0-D997FE01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66141" cy="3079301"/>
          </a:xfrm>
        </p:spPr>
        <p:txBody>
          <a:bodyPr>
            <a:normAutofit fontScale="92500"/>
          </a:bodyPr>
          <a:lstStyle/>
          <a:p>
            <a:r>
              <a:rPr lang="ro-RO" sz="2400" dirty="0"/>
              <a:t>Pentru a realiza programul </a:t>
            </a:r>
            <a:r>
              <a:rPr lang="en-US" sz="2400" dirty="0"/>
              <a:t>, </a:t>
            </a:r>
            <a:r>
              <a:rPr lang="ro-RO" sz="2400" dirty="0"/>
              <a:t>este nevoie de 2 block-uri de motoare separate </a:t>
            </a:r>
            <a:r>
              <a:rPr lang="en-US" sz="2400" dirty="0"/>
              <a:t>(</a:t>
            </a:r>
            <a:r>
              <a:rPr lang="ro-RO" sz="2400" dirty="0"/>
              <a:t>unul pentru motorul din stânga și unul pentru motorul din dreapta</a:t>
            </a:r>
            <a:r>
              <a:rPr lang="en-US" sz="2400" dirty="0"/>
              <a:t>). </a:t>
            </a:r>
            <a:r>
              <a:rPr lang="ro-RO" sz="2400" dirty="0"/>
              <a:t> Robotul va mișca motoarele timp de 30 de secunde și apoi ar opri motoarele.</a:t>
            </a:r>
            <a:endParaRPr lang="en-US" sz="2400" dirty="0"/>
          </a:p>
          <a:p>
            <a:r>
              <a:rPr lang="ro-RO" sz="2400" dirty="0"/>
              <a:t>De ce să nu folosim block-ul </a:t>
            </a:r>
            <a:r>
              <a:rPr lang="en-US" sz="2400" dirty="0"/>
              <a:t>Move Steering </a:t>
            </a:r>
            <a:r>
              <a:rPr lang="ro-RO" sz="2400" dirty="0"/>
              <a:t>ca în pagina anterioară</a:t>
            </a:r>
            <a:r>
              <a:rPr lang="en-US" sz="2400" dirty="0"/>
              <a:t>?</a:t>
            </a:r>
          </a:p>
          <a:p>
            <a:pPr lvl="1"/>
            <a:r>
              <a:rPr lang="ro-RO" sz="2000" dirty="0"/>
              <a:t>În block-ul</a:t>
            </a:r>
            <a:r>
              <a:rPr lang="en-US" sz="2000" dirty="0"/>
              <a:t> Move Steering, moto</a:t>
            </a:r>
            <a:r>
              <a:rPr lang="ro-RO" sz="2000" dirty="0"/>
              <a:t>arele sunt sincronizate în așa fel </a:t>
            </a:r>
            <a:r>
              <a:rPr lang="ro-RO" sz="2000"/>
              <a:t>încât dacă una </a:t>
            </a:r>
            <a:r>
              <a:rPr lang="ro-RO" sz="2000" dirty="0"/>
              <a:t>din roți atinge peretele și se oprește, cealaltă roată se va opri și ea chiar dacă </a:t>
            </a:r>
            <a:r>
              <a:rPr lang="ro-RO" sz="2000"/>
              <a:t>aceasta n-a </a:t>
            </a:r>
            <a:r>
              <a:rPr lang="ro-RO" sz="2000" dirty="0"/>
              <a:t>atins peretele încâ. De aceea robotul nu se va îndrepta</a:t>
            </a:r>
            <a:r>
              <a:rPr lang="en-US" sz="20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0FAD7-FF9F-A141-8077-4170E80A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D81A6E-327F-8B4B-86CA-7463DB8EB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0326" y="4655820"/>
            <a:ext cx="54737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2C3F-7027-8949-91D7-1BCCD581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Pașii următori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B3C91-2EAA-2241-8769-045AAA772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91" y="1505583"/>
            <a:ext cx="8268397" cy="4593465"/>
          </a:xfrm>
        </p:spPr>
        <p:txBody>
          <a:bodyPr>
            <a:normAutofit/>
          </a:bodyPr>
          <a:lstStyle/>
          <a:p>
            <a:r>
              <a:rPr lang="ro-RO" sz="2400" dirty="0"/>
              <a:t>Urmăriți lecțiile </a:t>
            </a:r>
            <a:r>
              <a:rPr lang="en-US" sz="2400" dirty="0"/>
              <a:t>Stall Detection </a:t>
            </a:r>
            <a:r>
              <a:rPr lang="ro-RO" sz="2400" dirty="0"/>
              <a:t>și</a:t>
            </a:r>
            <a:r>
              <a:rPr lang="en-US" sz="2400" dirty="0"/>
              <a:t> Move Blocks </a:t>
            </a:r>
            <a:r>
              <a:rPr lang="ro-RO" sz="2400" dirty="0"/>
              <a:t>de pe </a:t>
            </a:r>
            <a:r>
              <a:rPr lang="en-US" sz="2400" dirty="0"/>
              <a:t>EV3Lessons.com </a:t>
            </a:r>
            <a:r>
              <a:rPr lang="ro-RO" sz="2400" dirty="0"/>
              <a:t>sau</a:t>
            </a:r>
            <a:r>
              <a:rPr lang="en-US" sz="2400" dirty="0"/>
              <a:t> PrimeLessons.org </a:t>
            </a:r>
            <a:r>
              <a:rPr lang="ro-RO" sz="2400" dirty="0"/>
              <a:t>pentru mai multe sfaturi</a:t>
            </a:r>
            <a:r>
              <a:rPr lang="en-US" sz="2400" dirty="0"/>
              <a:t>.</a:t>
            </a:r>
          </a:p>
          <a:p>
            <a:r>
              <a:rPr lang="ro-RO" sz="2400" dirty="0"/>
              <a:t>Gandiți-vă cum puteți aplica aceste lecții în acest sezon.</a:t>
            </a:r>
            <a:endParaRPr lang="en-US" sz="2400" dirty="0"/>
          </a:p>
          <a:p>
            <a:r>
              <a:rPr lang="ro-RO" sz="2400" dirty="0"/>
              <a:t>Sunt acolo strategii alternative pe care le poți folosi ca să te poți alinie la un perete sau un model de misiune</a:t>
            </a:r>
            <a:r>
              <a:rPr lang="en-US" sz="2400" dirty="0"/>
              <a:t>? E.g. u</a:t>
            </a:r>
            <a:r>
              <a:rPr lang="ro-RO" sz="2400" dirty="0"/>
              <a:t>tilizarea unui senzor de presiune sau tehnici de detectarea a stalării.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7127E-B015-7C44-8E63-72DB1B7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</p:spTree>
    <p:extLst>
      <p:ext uri="{BB962C8B-B14F-4D97-AF65-F5344CB8AC3E}">
        <p14:creationId xmlns:p14="http://schemas.microsoft.com/office/powerpoint/2010/main" val="277949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800" dirty="0"/>
              <a:t>Această lecție a fost scrisă de </a:t>
            </a:r>
            <a:r>
              <a:rPr lang="en-US" sz="2800" dirty="0"/>
              <a:t> Arvind </a:t>
            </a:r>
            <a:r>
              <a:rPr lang="ro-RO" sz="2800" dirty="0"/>
              <a:t>și</a:t>
            </a:r>
            <a:r>
              <a:rPr lang="en-US" sz="2800" dirty="0"/>
              <a:t> Sanjay </a:t>
            </a:r>
            <a:r>
              <a:rPr lang="en-US" sz="2800" dirty="0" err="1"/>
              <a:t>Seshan</a:t>
            </a:r>
            <a:endParaRPr lang="en-US" sz="2800" dirty="0"/>
          </a:p>
          <a:p>
            <a:r>
              <a:rPr lang="en-US" sz="2800" dirty="0"/>
              <a:t>M</a:t>
            </a:r>
            <a:r>
              <a:rPr lang="ro-RO" sz="2800" dirty="0"/>
              <a:t>ai multe lecții despre </a:t>
            </a:r>
            <a:r>
              <a:rPr lang="en-US" sz="2800" dirty="0"/>
              <a:t>FIRST LEGO League </a:t>
            </a:r>
            <a:r>
              <a:rPr lang="ro-RO" sz="2800" dirty="0"/>
              <a:t>sunt disponibile pe </a:t>
            </a:r>
            <a:r>
              <a:rPr lang="en-US" sz="2800" dirty="0">
                <a:solidFill>
                  <a:srgbClr val="0070C0"/>
                </a:solidFill>
                <a:hlinkClick r:id="rId3"/>
              </a:rPr>
              <a:t>www.flltutorials.com</a:t>
            </a:r>
            <a:endParaRPr lang="ro-RO" sz="2800" dirty="0">
              <a:solidFill>
                <a:srgbClr val="0070C0"/>
              </a:solidFill>
            </a:endParaRPr>
          </a:p>
          <a:p>
            <a:r>
              <a:rPr lang="ro-RO" sz="2800" dirty="0">
                <a:solidFill>
                  <a:srgbClr val="0070C0"/>
                </a:solidFill>
              </a:rPr>
              <a:t>Această lecție a fost tradusă în limba romană de echipa FTC Rosophia #21455</a:t>
            </a:r>
            <a:endParaRPr lang="en-US" sz="28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2023, FLLTutorials.com. Last Edit 5/29/2023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robot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botdesign" id="{AAEEB24F-C2B2-234D-BA53-A235E4BCEC08}" vid="{075A3DC6-4613-2647-AB36-C1FCFF28F909}"/>
    </a:ext>
  </a:extLst>
</a:theme>
</file>

<file path=ppt/theme/theme5.xml><?xml version="1.0" encoding="utf-8"?>
<a:theme xmlns:a="http://schemas.openxmlformats.org/drawingml/2006/main" name="1_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ineeringJournal" id="{97721FB4-21DC-6D4C-AC10-5E4545120761}" vid="{EB585347-F0B4-B74F-BF80-5185492EFC1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15342</TotalTime>
  <Words>466</Words>
  <Application>Microsoft Office PowerPoint</Application>
  <PresentationFormat>On-screen Show (4:3)</PresentationFormat>
  <Paragraphs>36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Gill Sans MT</vt:lpstr>
      <vt:lpstr>Helvetica Neue</vt:lpstr>
      <vt:lpstr>Wingdings 2</vt:lpstr>
      <vt:lpstr>Essential</vt:lpstr>
      <vt:lpstr>beginner</vt:lpstr>
      <vt:lpstr>Custom Design</vt:lpstr>
      <vt:lpstr>robotdesign</vt:lpstr>
      <vt:lpstr>1_beginner</vt:lpstr>
      <vt:lpstr>1_Custom Design</vt:lpstr>
      <vt:lpstr>Dividend</vt:lpstr>
      <vt:lpstr>Lecția 6:  alinierea cu pereții &amp; MODELele</vt:lpstr>
      <vt:lpstr>De ce alinierea la perete sau modelele de misiuni</vt:lpstr>
      <vt:lpstr>Mișcarea pentru un anumit număr de secunde</vt:lpstr>
      <vt:lpstr>Cum să programezi în EV3 </vt:lpstr>
      <vt:lpstr>Pașii următori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dc:creator>Sanjay Seshan</dc:creator>
  <cp:lastModifiedBy>marinela</cp:lastModifiedBy>
  <cp:revision>241</cp:revision>
  <cp:lastPrinted>2016-08-04T16:20:00Z</cp:lastPrinted>
  <dcterms:created xsi:type="dcterms:W3CDTF">2014-10-28T21:59:38Z</dcterms:created>
  <dcterms:modified xsi:type="dcterms:W3CDTF">2023-08-25T06:01:01Z</dcterms:modified>
</cp:coreProperties>
</file>